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748236-C2C2-4921-8785-9A66E2E7E622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7FEC7-467D-4321-84CC-3647B4556B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0164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97FEC7-467D-4321-84CC-3647B4556B5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543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F052C-7B7A-5384-9A86-63B8AFBCF0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8D23D2-5D61-A198-B438-F1BD5D5B8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5DD14-CF6C-4ABE-ADEE-5EC0C4B0C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F0934-9BDE-B342-BA3A-771BE6D30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9813E-67E7-1299-F5E7-8B82FF073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0591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EA642-C064-8085-8FFF-A0A45A80E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1F6D67-6F90-025F-BA3A-03FDE79DDC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639D3-4DD8-62A2-4BAB-EB8D11A88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A9F1C-3728-C20D-3583-E619F8F4C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618B0-800B-1DFB-E367-89866E3C7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9072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3D1EC1-FCCB-588A-0B43-B7F374F579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33FC-1063-1A06-7149-98C448DED1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ADBD8-DCD7-58C8-2076-821E9E090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4510E-5A49-A130-6677-59BDC7263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DF99F-BD89-4B6E-2AB9-4375E978E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3227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93D6A-DBC3-D772-B2E0-2D54C4699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58A9A-5A2D-7484-F5EB-37FE29E0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BFDD6-EB3E-7A14-65DB-7B5C9F530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477E5-8D3B-2ADB-D19B-6C37DAF53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5CC14-FC20-4E8D-DC14-09784DE36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6813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B09AB-4136-8698-A10C-3EEEC6BF3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C56BAB-3DB6-C68A-3EDB-BEBAEC3B4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5A4DF-A5C8-D07D-D986-55CBDC7D5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07E2D-5CFF-4A79-EA50-846A75D9C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08C8B-B8FA-3DE3-BCE7-28F5B6379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8948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C674A-B6B2-9015-930D-080ADB27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43A8C-1529-0B48-764C-8EEF5D96BA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DD278B-BD32-3DE2-E49A-99C57B7DB8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C0673-9170-A37E-3E20-FB14CDF73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F8E346-4B4A-ADDC-FFB2-1CCDFB109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A414D-8209-7407-6BD3-337D843E4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7593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14CDD-161F-4B9C-2D03-9309EE6AB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5713C-61CE-0A04-443B-541794847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12B40-6DD5-C51E-2C4A-8B9C988E4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DBCE65-2C9D-0974-3045-19AE667652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CA913F-AC5F-4474-BF2A-8D98BCB937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CA3D83-A87A-CA50-85BE-E56AECF96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748351-582E-B365-35F0-9B6BAEEF0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4119AD-0938-BCDF-C714-59CAC3E2E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760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0C0C8-7AAA-ED2C-01E0-2FE91E96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9A740E-CAF7-9C9E-48AB-FFE354E9D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AE7428-FE4F-F546-D153-FF526275B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0F400F-E7E4-06FF-6349-D065ECEFB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9272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7DC30B-A1D1-8639-5B38-3379DCF33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B97419-0726-5EAA-B379-E235D2B14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1B58D-EE31-B1DF-466C-E67AF5B57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5352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72AE2-AAC6-B753-22C4-E126185AA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CD57A-D9CF-0822-5CA2-5175B8B17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EA0A51-6514-F552-D7B7-CE3B32F59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F04E2-DFB7-52E5-3226-3D306A106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4644D7-CEA7-421E-0AA5-7FB8D29D1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477E2-211B-3064-65C4-CD2F4D38F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174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4C8BF-946E-4C61-B605-3DC7F75F2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9087D5-FE59-9A60-0135-C6E6429C44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15ED7D-1D72-D398-39ED-52A918CBB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AF73D-1592-CC59-6EFE-70C6C124D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6B0181-48E0-9265-2908-DA31E9637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B29C0-5CD4-2EBF-52C7-6F2E6E92F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1036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0FCB95-0E16-0FFE-671D-3BD5FE265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942EE7-0E9E-2FF4-132E-065DDDE5CA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2B53A-90E1-589D-771C-2768C2A076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1BC46-68B5-4DD2-898F-5834D7FD1E97}" type="datetimeFigureOut">
              <a:rPr lang="en-IN" smtClean="0"/>
              <a:t>05-02-2026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5098A-3FE9-68C1-05DB-79BF490F49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E6761-E5F8-B680-15D9-86DBD4EAA4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D5DAC-122B-43D6-BBCD-E4C7C9225A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035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344AF-D56C-CC0D-E836-D23F8B9547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4EDB45-77AB-CA93-BE0A-8B61D6CB9B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A88576-43AB-8529-90A4-07105C3BD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" y="0"/>
            <a:ext cx="12190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76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EDEE7-C83D-7F85-D218-5521880D9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22851-D5D9-BA8E-BCC7-EE41E97F7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E48D8C-5060-3AFF-386A-F7083D67E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78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7E152-2B56-E225-DB45-0793BB6AB0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F26F3B-9821-6197-1515-6B55D35F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6BC697-F1F8-6FCA-DE78-64FA87ADA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59"/>
            <a:ext cx="12192000" cy="684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182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C9B87-0251-8466-741C-2C26CADFE7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5B797A-547F-A879-B984-5236A08353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A35C3A-34E9-884D-48B3-AD0AD5862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" y="0"/>
            <a:ext cx="12184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920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DC79D-9390-F195-99B1-510E2B5832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D5AA0E-FDA4-C96F-165A-910AE68D10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4A6A24-340E-E446-4B56-3A6CA94BA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" y="0"/>
            <a:ext cx="12171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877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4B31B-3772-699A-FA6E-AF12D1C9B8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991377-3710-8C56-627F-691707538C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3143E8-497E-575B-0C7D-1FDDE98A7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9357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A17DD-FC79-D0E4-DCF2-D38248BE20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4D0C98-D8B9-9433-A45B-A67F5966D6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CFBBC2-7A9E-706D-B128-3B6FCDCC5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62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9FF8F-9665-C2C4-48F4-F0AF8D7B8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261C6-1724-A685-A9A3-2EB2245FFA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1AEB1F-097F-0437-A200-AE52A8FA0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816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35798-44CE-042A-ED65-C229EE0676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BE79F-69A9-5C90-5755-B7C4E12560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138FB8-2F2B-4DE1-2235-78D32AAF7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733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79BE7-E06B-6A6E-F1FF-7AEBF014E4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CA8B23-AEF3-A4A2-6CAF-8C902BF7CF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C9C0DA-79CA-D32D-2C63-3844DDAC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34"/>
            <a:ext cx="12192000" cy="683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888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19F3A-E007-1C9C-2FC6-37525B205F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CBBC56-C33D-CB08-B725-7B1127961D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8A6A85-0EC9-31CC-393E-C7CD6FC6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646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FC019-DF73-5A58-24E2-3D5FDB7BE9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24320A-1990-6C17-E2D7-887F8832B0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EA6204-EE8F-6BA6-E5EC-FC707519E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895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CAED0-94E4-15E4-36F0-82840CCDF2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2E5034-9DAE-C8DF-5E17-70D7D6DAF5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B54BEB-FB07-D670-AF8C-B211D2939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404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C3841-24AC-123A-1B39-34FFE7F300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EF4AB2-2B7C-2C2A-9D6E-C2EA5F093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26884E-18B8-420E-17C2-645B5D872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1146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AC373-D59E-E379-C766-0509253791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02D680-0C2D-B829-68D4-90E037DA78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7B154B-666A-AB54-7200-EED1CE80A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061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89379-63A1-18AA-8293-DBEB52DCB1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23D086-6E76-26E1-83AC-A46862D1E4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FD113A-4936-1557-F6B4-6C60AB94D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687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203E4-2108-8667-6821-AA0D7EF115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89A36D-CFCE-B3A3-D30B-2CABB4D8FF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9CB1D5-2553-0E6F-B676-FCEAEA651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9864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C229D-4911-ACD7-8BA5-A0B72D64A9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F873E3-3D37-6508-1148-6A8D057AAC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65BC20-11B0-6C2F-3752-9EBB6FCCC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0376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67F97-D9D7-405B-6709-CA9504C43A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E0EE50-AA7B-26DB-6930-E353255AA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A9A301-C15D-363A-E640-3F7A509AA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243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14162-5B34-1505-4666-D4E1A4789A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118BEE-DB0C-6E8B-6D99-91CC6F7144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88191E-C496-8D6D-EE02-BEA931221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5187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47FF8-50ED-2D5E-A8BB-A01CC6CAA0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D7340F-2B62-2761-41E7-2A98988807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E45D3-7DD2-A805-33CA-466D92C77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" y="0"/>
            <a:ext cx="12184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3773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D8C57-5637-84F7-8EDB-21AF06AD3B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56170-FFA9-5B48-4385-936E69F5D7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8EC71B-3DC9-06BE-1CBF-7BB941E0D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02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2DE7F-C052-CAA7-37E6-870EF4F25D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97B29A-685E-3E4A-AE66-8F50AA1E59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64B0FB-63FF-7A3E-8910-5DCF8AEAF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35"/>
            <a:ext cx="12192000" cy="682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399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A7950-1E7B-9DDC-88C9-64E1201768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44C102-627F-A70E-9E17-AD87B92E09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38E60E-F1C1-6A59-407B-2F6FF1B04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3327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2D4F5-13CD-F13B-F783-65FE135472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A5A851-1854-24FE-9168-1CD54A802B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441986-250D-2D94-279F-E9692A9EC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44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FDC09-1618-6508-9E72-A57AB94677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ADB27-5B33-65AB-C9CB-E405F07547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B99B7D-99F6-1C89-8C82-002849555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2288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3D0F3-AFAB-A608-D923-C977AC7612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EB02FD-BD1D-A28C-0E57-D33D42A2C1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FEF3B-4B87-BE32-27C6-BF4545905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7816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65FE-3619-806C-E8A0-9C49B8FB05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FCDE99-0E56-B63D-7385-FDD07E14F3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229AD7-E97D-4CA7-E1B1-568C9C2F3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4"/>
            <a:ext cx="12192000" cy="68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5640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72A8B-F3BF-0D0A-5894-FC6B25020A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2246BB-A65D-B425-88C6-3DD1E73207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3DA207-DF2F-D1E3-A772-09CBE5B17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4393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C82DC-C761-161E-525E-5C6C4F3675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8CEE9-4C94-2CF1-925B-8AEECC4BFC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9E7BAC-0F12-3DBA-86B6-276DEF7F4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562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630A9-287A-4CB3-6209-BA9BE7D759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D95DC9-3FFE-A49A-CD87-1CA1D35F70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727D35-5DFC-D796-0231-60085813F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38"/>
            <a:ext cx="12192000" cy="683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8834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0DAD5-1929-08EA-CB67-297216DA19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E63BFC-B1C8-F6AB-6656-FDE7D77417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8BBF5B-FA3D-60AB-C9D7-C09B3B7E3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0046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129F0-CAA3-A7E0-4561-BF8A3BFFFA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D06AC2-530A-E5C3-783F-ED4DDC78FA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977AE9-DCF7-93D2-DE29-6AB1E9DC7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787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EED98-D9A7-1BA3-A085-911F9C20E9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6B9EEF-F9AD-C045-C540-BD4BB40AF9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E96FA5-64E5-59B4-329D-8AE252D24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3503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962A5-4A79-09B5-05AF-7E18BDF02B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23314-F9B0-9256-6B33-36507C054C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591B65-E422-0324-C617-08C78CA96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7759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84F24-E115-2E24-2E54-950933F9B2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1A0D4E-35F2-334B-BD08-97A78FF26E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8D4AB6-9219-3D8E-AA19-9B6BA0204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1406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E0934-925E-27B4-AF0A-CF76981006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7BCD03-61E0-036A-387D-DFADCEF9DC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F8070E-BA85-4A16-568C-A29C3253D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82"/>
            <a:ext cx="12192000" cy="684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6906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8E4A3-65C1-E4DD-8D0B-E0748489A0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5B255D-0078-5F23-1A5A-88F4FB3A49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5C6DB9-E275-99DA-2AF7-9CB938519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5506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38E69-CC7C-AF05-6761-6CC57AE05E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B50F0-FE5C-BDCB-2CF2-7C94300504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0A398D-4A87-8F4C-D9C4-543CD93FF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2267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37B5E-90C0-7523-E958-2D1798BD3E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986F89-8121-F578-2837-C326E1EBDA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669364-FAF3-118F-6E5D-265C53FC4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" y="0"/>
            <a:ext cx="12184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0565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03D0-D31A-1DEB-4349-51C03015DF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DE1727-AD40-D270-3552-3E4A23AED1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475627-68E6-0E38-D348-6400B8FAE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6405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BA7DF-2C12-00C9-DC32-5F9DDD9947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E3270-C32C-0649-AA7F-E6804236B4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EEC28C-4799-C238-3457-AAD5A66DF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1692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7A6B1-4A0A-0182-7B40-2DE686FFDD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724685-657B-E7D7-842F-4B69801D19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4BEFC7-C6CF-70E1-7FAE-6227EB070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54"/>
            <a:ext cx="12192000" cy="684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369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4D366-AF8E-8CBE-BC08-38E2D5F366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A53352-A68E-931A-9501-C626E1B7FE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9477FE-AE4A-FD01-66AD-532295E5E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242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E8DBF-7ACE-FB74-40D7-33B0B2C77E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47B46F-CF39-27AB-77C0-54D61813FF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88D21F-665F-7506-0629-8E554DAB4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45394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CAD53-8F51-5576-1E87-7E113A0015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7EE637-5140-6270-651A-AFAF610EED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033329-39EF-7A58-D356-CBF47F979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8245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514F9-1906-4A2D-B259-2E21EBEFBA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252C18-761A-7CD1-A91B-D7EE75E0F4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AF287F-A8D7-5C92-E4C6-380496436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6239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0A63D-D93E-973E-9E57-D9C5994680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0BDC05-B42A-6177-CC16-89E6FFE2D3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AB265B-EC4B-323C-AEB2-F5A8D7C54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29765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31FD1-AF30-3791-CF93-7431103051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465C9-FE89-FBF5-F77D-B33CF36703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92B282-394D-4F44-ECCE-E26841E0B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20298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F818F-8300-0FF4-2DCD-A7450A7978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8969A-D072-D3CA-3FB3-F10AA0F5AB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C12E5F-D92D-90AE-C19F-202E244E2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213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4F6E-A7FB-DB21-C710-0E1F3884B8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8A3E5C-1003-1E94-8790-6C1A141085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7ED92E-0F86-B0D8-BB95-7C07586C8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" y="0"/>
            <a:ext cx="12189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634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7DB03-E000-B8F2-80E2-5B2DB5ECCC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02FD27-7E51-6DAC-A0AF-99F8F6F7FB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E25963-54D6-94EC-6664-FE5E5A7A7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68"/>
            <a:ext cx="12192000" cy="684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0944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9F06D-465F-E032-33F3-F1B09D67CB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34909E-EAB5-CA50-0CF2-5FF5DB23EC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8F6CE2-84FA-1016-6409-F69E620D4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84571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EA528-7377-AD43-DB80-FC4906F86A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5D51A4-2D62-62B0-BB57-C02A959E6A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BABEA4-A2BB-CDD6-02D4-B24806D2B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32"/>
            <a:ext cx="12192000" cy="682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68872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F42AA-2160-B575-869B-0F427E3E55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14683F-6CF5-B010-DE97-32FB0D0EE6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CE29A9-E5C7-B4F8-D3E6-1E0498955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865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144E9-827F-385F-7A1C-E1EFCF07D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EB86BB-03D5-F944-FA5C-78C3E42BD3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E85797-A4D1-B60C-87C9-6BA6682AF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7322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872DC-C8F9-ADB7-7826-8BAECD36FE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275720-6CB3-A2FA-3A6F-6EBDE5DC8E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623048-B354-560C-4157-8EF71762A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66"/>
            <a:ext cx="12192000" cy="684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83168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A8A87-7824-45ED-0520-7C99284C7E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4451C-F3D3-4310-5953-20AB05F329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A36E12-C4AB-7DEA-068F-70F4A73AB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" y="0"/>
            <a:ext cx="12184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44229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22787-C0B3-4866-7400-9AB09C8A23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F37EC3-D56A-2E83-F465-3433ECE3EF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DAAB55-4442-0645-039D-09366C0C1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38"/>
            <a:ext cx="12192000" cy="683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20063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F5F7D-FA98-2D15-8DF6-3ABC142546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FA9F88-0C69-8113-7746-DC78B4A4E1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976F11-77F8-658A-69E8-8E738CECD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" y="0"/>
            <a:ext cx="12189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77453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864A-02C1-57ED-9A6E-C4728617EC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9EB7E4-ECA5-50EE-A105-C2975425F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4ADACE-5633-94DB-4EFF-0501AB51A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" y="0"/>
            <a:ext cx="12189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3428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08209-E98F-A90A-206C-909C9F0511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71AD16-EF7B-289E-393A-3B35D9DA5D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F5D5C7-5DC3-7369-461B-E9EEF4C16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27955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E9597-7503-B619-B819-DF155B78D6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2BB537-8D9F-2B90-22EF-07875563CE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1531E-77FE-AC1A-E162-8251E28B8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3177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DD099-7F9E-1D7F-6EA8-8582BCCAB5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B1E856-3E10-4101-3363-F0E38CC5DC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87D58F-E402-E255-965B-67120C057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0" y="0"/>
            <a:ext cx="121750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87125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63143-6B45-A681-AB70-9B39975657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C93510-0893-7E90-A152-EDE836B294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FADE1-BE80-E538-CDAA-EF9442729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73"/>
            <a:ext cx="12192000" cy="684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39616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8EBDC-A2FC-1ABA-F3B3-5557BE2505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3ABD4B-C2C3-74AD-1293-1250CD7EE9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999396-48AC-B584-6D58-76B5FDB6E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80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C132A-350A-D3EA-14E9-3569ED1CD7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45AC5C-3BCC-4174-7E6E-685CB6A2B2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8370E9-0F31-BFA2-2F21-CE5D3CC33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31608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986F-B6A2-E413-E341-E60C8BAF0E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4BC32E-4BB5-33D7-B772-72A85321ED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8BC480-0384-CFD9-982C-C27CA8FAC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46"/>
            <a:ext cx="12192000" cy="683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7158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4B7D-1FBC-9B59-9C23-45CE08DF57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85FEB2-3D74-046C-2444-FF5E27D2A8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B7CEF1-4238-C884-2710-3B6BBC28D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3697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C0994-A4A8-51D8-E0DD-E4EAE800D2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AE30C9-3A00-80EF-C75D-A64805B8E0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8A5EB6-8356-CE18-16FC-9EF1EA003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561659-8183-A3A2-2094-D272CD18F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82444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644C1-15B5-9E7D-5A31-932D93B6EF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19A33A-26C1-3552-9D8E-0AF1EC3C31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B8696F-7ACD-FB88-28AE-B13331CDC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" y="0"/>
            <a:ext cx="12190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5136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DEB7E-2062-8BFA-A2E8-05BC83EFCE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DAC2C4-2F6B-7214-9C85-DFB8D1AA96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D6BEE0-A31E-AED6-D055-4EA02085C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4"/>
            <a:ext cx="12192000" cy="68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25407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37C97-EEBD-5516-A072-A16A8F3E28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752E33-B44F-457F-DB04-B1FE81E2CA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38A812-346E-B5F7-335C-3F826F8E1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252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1AD67-7A96-4121-480D-028A98294D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E169A0-A42C-34AD-15E2-5098BC4B2E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E029C2-A677-8E7D-48B2-6E0313508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0935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9D92E-0289-F090-1D40-67AF9CE28B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1B29E2-FEC9-32AC-F260-F169B9EDA4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233F22-0C33-C98F-8745-B3E1D15B5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38"/>
            <a:ext cx="12192000" cy="683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9887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F67DE-5138-D381-4EEC-56E5F355A5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3DC47B-E43F-5D63-94AC-3B8807E4D4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73C49C-9C05-AE08-60DB-C37BE9D75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63099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6D12E-2CE4-6FC4-F63B-2E84705699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674549-8059-DAB1-6C84-F9A59F3781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E91FFD-C724-7A50-6BB1-CE03488E1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249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58F72-5C26-14BA-31EC-6826B36C27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50ED72-8EA1-1D41-E4C7-F2CE6947E5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C8B0EA-E124-CA3B-69E4-B9D1087B8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9760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BC978-5CE4-4745-1770-196FDFFAE9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709AAC-9147-DE7F-2E66-5120CEE3C0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B49CD5-105B-0B31-4E4C-39E1EAA03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37899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4A309-8C1C-7955-81E3-F167233E45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AED6B-50C0-EBCC-55B5-3AF7AFA1E0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88C9AF-D806-BE86-38E3-B255F72DF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34"/>
            <a:ext cx="12192000" cy="683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74377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60605-99B6-040E-8C2F-B52821E62F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23E825-673C-F2D4-C5B1-F0B9F2E5DA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D781AD-5C0C-1EBC-86DE-66DAF3269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718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FEAE9-29B1-3502-C87B-733FE1DF11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0C245D-101B-904A-D6C4-645AC8DD8D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DEEC36-0340-3A65-0033-F7BCCBB32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08005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D3EFD-3BEF-6F0C-341B-94BE54A9EF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D92C90-B197-1789-70FF-CC73C464E4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9695D2-E6CC-8D8E-46E7-D744E4DDE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31"/>
            <a:ext cx="12192000" cy="683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70125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86C12-ECF5-58BF-7624-A08CA75495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67344-C296-3200-7345-8A8D9F09AC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702094-BEDF-313A-1317-C1CF457E7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33233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52618-B823-7C76-E239-EBF62D2D24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2B154C-AF1A-ED38-5721-85A4A8B64F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41C9B6-A6A9-F8F1-6CA5-2910E5592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46"/>
            <a:ext cx="12192000" cy="683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8993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C80CA-821D-4F12-3D78-0D0A64B2CC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89627D-07DA-802A-40FB-A5A0D1E6A8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EFC361-5DE2-5A37-CC61-AB7BFBA0A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0956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3BE6F-0D5F-6796-43DB-D43190977C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552A10-D6E0-2EF7-6B56-32471D5BA8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0C092-3D51-69DF-B8E5-DDDBB8806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48623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C0BDE-ADE8-1E7A-20E5-1D1275C536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669CD3-E3ED-ED77-9856-185662E4E1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21C112-11A3-DE74-A91E-C413FB21C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96"/>
            <a:ext cx="12192000" cy="6829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032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2646A-CAC2-C058-3FAA-620A6FE462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466A1C-FFF4-9241-9415-423B7A2D39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7F53C8-CC9F-7ED1-C115-DF206C2D2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62943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A87D7-956E-6A7E-B171-462BB23D11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879929-5EDE-5613-B77A-2402684CA3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701292-B8D3-D874-5B6D-48FC3CD24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" y="0"/>
            <a:ext cx="12188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782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Widescreen</PresentationFormat>
  <Paragraphs>1</Paragraphs>
  <Slides>90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90</vt:i4>
      </vt:variant>
    </vt:vector>
  </HeadingPairs>
  <TitlesOfParts>
    <vt:vector size="9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hrishikesh bhogle</dc:creator>
  <cp:lastModifiedBy>hrishikesh bhogle</cp:lastModifiedBy>
  <cp:revision>1</cp:revision>
  <dcterms:created xsi:type="dcterms:W3CDTF">2026-02-05T14:55:58Z</dcterms:created>
  <dcterms:modified xsi:type="dcterms:W3CDTF">2026-02-05T14:56:21Z</dcterms:modified>
</cp:coreProperties>
</file>

<file path=docProps/thumbnail.jpeg>
</file>